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2"/>
    <p:sldMasterId id="2147483666" r:id="rId13"/>
  </p:sldMasterIdLst>
  <p:notesMasterIdLst>
    <p:notesMasterId r:id="rId15"/>
  </p:notesMasterIdLst>
  <p:handoutMasterIdLst>
    <p:handoutMasterId r:id="rId16"/>
  </p:handoutMasterIdLst>
  <p:sldIdLst>
    <p:sldId id="284" r:id="rId14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520" autoAdjust="0"/>
  </p:normalViewPr>
  <p:slideViewPr>
    <p:cSldViewPr snapToGrid="0">
      <p:cViewPr varScale="1">
        <p:scale>
          <a:sx n="119" d="100"/>
          <a:sy n="119" d="100"/>
        </p:scale>
        <p:origin x="21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3078" y="7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Master" Target="slideMasters/slideMaster2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customXml" Target="../customXml/item7.xml"/><Relationship Id="rId12" Type="http://schemas.openxmlformats.org/officeDocument/2006/relationships/slideMaster" Target="slideMasters/slideMaster1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5" Type="http://schemas.openxmlformats.org/officeDocument/2006/relationships/customXml" Target="../customXml/item5.xml"/><Relationship Id="rId15" Type="http://schemas.openxmlformats.org/officeDocument/2006/relationships/notesMaster" Target="notesMasters/notesMaster1.xml"/><Relationship Id="rId10" Type="http://schemas.openxmlformats.org/officeDocument/2006/relationships/customXml" Target="../customXml/item10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1AAA3B-49D6-CECC-D197-731D18301F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99CC0-1D62-102B-114A-975368F6B1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21C39-A876-4CAB-AC6B-CBA35C6AF17E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0EBE67-1322-D30D-DB19-8FF11CD0A9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98BFA-2CEE-9843-B407-62A2554A99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3CF43-BD8A-44F6-9276-1F257E147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07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E6884-52BC-4D5D-BFAB-0B3515FA3F08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6CB1F-5833-403F-9A31-BEF53037D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63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8412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02691" y="6286487"/>
            <a:ext cx="670108" cy="36313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7927" y="962834"/>
            <a:ext cx="3032760" cy="93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33FF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0033FF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2627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33FF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0033FF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33359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638" y="6161289"/>
            <a:ext cx="791016" cy="42892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907401" y="722376"/>
            <a:ext cx="4284980" cy="5688330"/>
          </a:xfrm>
          <a:custGeom>
            <a:avLst/>
            <a:gdLst/>
            <a:ahLst/>
            <a:cxnLst/>
            <a:rect l="l" t="t" r="r" b="b"/>
            <a:pathLst>
              <a:path w="4284980" h="5688330">
                <a:moveTo>
                  <a:pt x="3570478" y="0"/>
                </a:moveTo>
                <a:lnTo>
                  <a:pt x="0" y="0"/>
                </a:lnTo>
                <a:lnTo>
                  <a:pt x="0" y="5688215"/>
                </a:lnTo>
                <a:lnTo>
                  <a:pt x="4284599" y="5688215"/>
                </a:lnTo>
                <a:lnTo>
                  <a:pt x="4284599" y="714121"/>
                </a:lnTo>
                <a:lnTo>
                  <a:pt x="4282951" y="665235"/>
                </a:lnTo>
                <a:lnTo>
                  <a:pt x="4278078" y="617232"/>
                </a:lnTo>
                <a:lnTo>
                  <a:pt x="4270088" y="570218"/>
                </a:lnTo>
                <a:lnTo>
                  <a:pt x="4259085" y="524301"/>
                </a:lnTo>
                <a:lnTo>
                  <a:pt x="4245177" y="479586"/>
                </a:lnTo>
                <a:lnTo>
                  <a:pt x="4228470" y="436179"/>
                </a:lnTo>
                <a:lnTo>
                  <a:pt x="4209071" y="394188"/>
                </a:lnTo>
                <a:lnTo>
                  <a:pt x="4187086" y="353718"/>
                </a:lnTo>
                <a:lnTo>
                  <a:pt x="4162621" y="314876"/>
                </a:lnTo>
                <a:lnTo>
                  <a:pt x="4135783" y="277769"/>
                </a:lnTo>
                <a:lnTo>
                  <a:pt x="4106679" y="242503"/>
                </a:lnTo>
                <a:lnTo>
                  <a:pt x="4075414" y="209184"/>
                </a:lnTo>
                <a:lnTo>
                  <a:pt x="4042095" y="177919"/>
                </a:lnTo>
                <a:lnTo>
                  <a:pt x="4006829" y="148815"/>
                </a:lnTo>
                <a:lnTo>
                  <a:pt x="3969722" y="121977"/>
                </a:lnTo>
                <a:lnTo>
                  <a:pt x="3930880" y="97512"/>
                </a:lnTo>
                <a:lnTo>
                  <a:pt x="3890410" y="75527"/>
                </a:lnTo>
                <a:lnTo>
                  <a:pt x="3848419" y="56128"/>
                </a:lnTo>
                <a:lnTo>
                  <a:pt x="3805012" y="39421"/>
                </a:lnTo>
                <a:lnTo>
                  <a:pt x="3760297" y="25513"/>
                </a:lnTo>
                <a:lnTo>
                  <a:pt x="3714380" y="14510"/>
                </a:lnTo>
                <a:lnTo>
                  <a:pt x="3667366" y="6520"/>
                </a:lnTo>
                <a:lnTo>
                  <a:pt x="3619363" y="1647"/>
                </a:lnTo>
                <a:lnTo>
                  <a:pt x="3570478" y="0"/>
                </a:lnTo>
                <a:close/>
              </a:path>
            </a:pathLst>
          </a:custGeom>
          <a:solidFill>
            <a:srgbClr val="F9D5B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59401" y="-1"/>
            <a:ext cx="3048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33FF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0033FF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04051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92571" y="6227163"/>
            <a:ext cx="791016" cy="4289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33FF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0033FF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530042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0033FF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832262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ynamic legal" descr="{&quot;templafy&quot;:{&quot;id&quot;:&quot;a80d4bec-2344-471a-85dd-8f8e5dd21a30&quot;}}">
            <a:extLst>
              <a:ext uri="{FF2B5EF4-FFF2-40B4-BE49-F238E27FC236}">
                <a16:creationId xmlns:a16="http://schemas.microsoft.com/office/drawing/2014/main" id="{53A152B0-E253-2F40-7F90-609EC7560AA2}"/>
              </a:ext>
            </a:extLst>
          </p:cNvPr>
          <p:cNvSpPr txBox="1"/>
          <p:nvPr userDrawn="1"/>
        </p:nvSpPr>
        <p:spPr>
          <a:xfrm>
            <a:off x="0" y="6678000"/>
            <a:ext cx="12193588" cy="180000"/>
          </a:xfrm>
          <a:prstGeom prst="rect">
            <a:avLst/>
          </a:prstGeom>
          <a:solidFill>
            <a:srgbClr val="110081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Use and distribution limited solely to authorized personnel. © </a:t>
            </a:r>
            <a:fld id="{AEC3F974-81E5-4F5A-9CAB-DADFE8A7C8D3}" type="datetimeyyyy">
              <a:rPr lang="en-US" sz="1000" smtClean="0">
                <a:solidFill>
                  <a:srgbClr val="FFFFFF"/>
                </a:solidFill>
                <a:latin typeface="Arial Narrow" panose="020B0606020202030204" pitchFamily="34" charset="0"/>
              </a:rPr>
              <a:t>2025</a:t>
            </a:fld>
            <a:r>
              <a:rPr lang="en-US" sz="1000" dirty="0">
                <a:solidFill>
                  <a:srgbClr val="FFFFFF"/>
                </a:solidFill>
                <a:latin typeface="Arial Narrow" panose="020B0606020202030204" pitchFamily="34" charset="0"/>
              </a:rPr>
              <a:t> The Cigna Group</a:t>
            </a:r>
          </a:p>
        </p:txBody>
      </p:sp>
      <p:pic>
        <p:nvPicPr>
          <p:cNvPr id="17" name="Picture 16" descr="A blue and green circle with white text&#10;&#10;Description automatically generated">
            <a:extLst>
              <a:ext uri="{FF2B5EF4-FFF2-40B4-BE49-F238E27FC236}">
                <a16:creationId xmlns:a16="http://schemas.microsoft.com/office/drawing/2014/main" id="{94EDF834-F24A-570F-84D9-D48A30A1AE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99" y="3367657"/>
            <a:ext cx="3200400" cy="1801608"/>
          </a:xfrm>
          <a:prstGeom prst="rect">
            <a:avLst/>
          </a:prstGeom>
        </p:spPr>
      </p:pic>
      <p:pic>
        <p:nvPicPr>
          <p:cNvPr id="19" name="Picture 18" descr="A blue background with a blue flower&#10;&#10;Description automatically generated">
            <a:extLst>
              <a:ext uri="{FF2B5EF4-FFF2-40B4-BE49-F238E27FC236}">
                <a16:creationId xmlns:a16="http://schemas.microsoft.com/office/drawing/2014/main" id="{518E626E-90BA-7B39-13FF-9850C4FA51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367659"/>
            <a:ext cx="3200400" cy="1800571"/>
          </a:xfrm>
          <a:prstGeom prst="rect">
            <a:avLst/>
          </a:prstGeom>
        </p:spPr>
      </p:pic>
      <p:pic>
        <p:nvPicPr>
          <p:cNvPr id="21" name="Picture 20" descr="A green and white text on a blue background&#10;&#10;Description automatically generated">
            <a:extLst>
              <a:ext uri="{FF2B5EF4-FFF2-40B4-BE49-F238E27FC236}">
                <a16:creationId xmlns:a16="http://schemas.microsoft.com/office/drawing/2014/main" id="{6521739A-7729-9ED2-A9CD-A230F57A7E8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01" y="3367658"/>
            <a:ext cx="3200400" cy="17996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6D21AE3-0B22-17CB-F7DD-3E1487181A6F}"/>
              </a:ext>
            </a:extLst>
          </p:cNvPr>
          <p:cNvSpPr txBox="1"/>
          <p:nvPr userDrawn="1"/>
        </p:nvSpPr>
        <p:spPr>
          <a:xfrm>
            <a:off x="851950" y="5251055"/>
            <a:ext cx="3316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Cigna Group</a:t>
            </a:r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219143BF-AC13-FB37-8DEB-97A7E1E9AF04}"/>
              </a:ext>
            </a:extLst>
          </p:cNvPr>
          <p:cNvSpPr txBox="1">
            <a:spLocks/>
          </p:cNvSpPr>
          <p:nvPr userDrawn="1"/>
        </p:nvSpPr>
        <p:spPr>
          <a:xfrm>
            <a:off x="838199" y="1495840"/>
            <a:ext cx="10756037" cy="642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800" dirty="0"/>
              <a:t>Click “</a:t>
            </a:r>
            <a:r>
              <a:rPr lang="en-US" sz="1800" b="1" dirty="0"/>
              <a:t>Find Template” </a:t>
            </a:r>
            <a:r>
              <a:rPr lang="en-US" sz="1800" dirty="0"/>
              <a:t>from the top ribbon or within the Templafy task pane</a:t>
            </a:r>
            <a:br>
              <a:rPr lang="en-US" sz="1800" dirty="0"/>
            </a:br>
            <a:r>
              <a:rPr lang="en-US" sz="1800" dirty="0"/>
              <a:t>to use a branded template when creating content on behalf of the enterprise.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8E612BE-4150-E7D7-D7D6-023E8F098228}"/>
              </a:ext>
            </a:extLst>
          </p:cNvPr>
          <p:cNvSpPr txBox="1"/>
          <p:nvPr userDrawn="1"/>
        </p:nvSpPr>
        <p:spPr>
          <a:xfrm>
            <a:off x="4386276" y="5251055"/>
            <a:ext cx="3316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Cigna Healthcare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E1445C-0B27-FA6C-2587-D5B90ECEB9EF}"/>
              </a:ext>
            </a:extLst>
          </p:cNvPr>
          <p:cNvSpPr txBox="1"/>
          <p:nvPr userDrawn="1"/>
        </p:nvSpPr>
        <p:spPr>
          <a:xfrm>
            <a:off x="7934352" y="5251055"/>
            <a:ext cx="341944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Evernorth Health Services</a:t>
            </a:r>
          </a:p>
          <a:p>
            <a:r>
              <a:rPr lang="en-US" sz="1000" b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(Including all sub-brands aligned to Evernorth; choose the Evernorth template then select</a:t>
            </a:r>
            <a:br>
              <a:rPr lang="en-US" sz="1000" b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000" b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sub-brand)</a:t>
            </a:r>
          </a:p>
        </p:txBody>
      </p:sp>
      <p:pic>
        <p:nvPicPr>
          <p:cNvPr id="28" name="Picture 27" descr="A screenshot of a computer&#10;&#10;Description automatically generated">
            <a:extLst>
              <a:ext uri="{FF2B5EF4-FFF2-40B4-BE49-F238E27FC236}">
                <a16:creationId xmlns:a16="http://schemas.microsoft.com/office/drawing/2014/main" id="{6FF9BCC5-39CF-5C83-87FE-599B647D84D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2219872"/>
            <a:ext cx="1928027" cy="88399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D2C024C-8E15-D89E-960D-08CD7EB2C75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78779" y="168531"/>
            <a:ext cx="10675021" cy="132294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D7A0CC-43E6-FF18-E024-685A3F6CAC23}"/>
              </a:ext>
            </a:extLst>
          </p:cNvPr>
          <p:cNvSpPr/>
          <p:nvPr userDrawn="1"/>
        </p:nvSpPr>
        <p:spPr>
          <a:xfrm>
            <a:off x="1395663" y="2440691"/>
            <a:ext cx="1045029" cy="256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133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3344" y="61340"/>
            <a:ext cx="1180531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33FF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1656" y="1232091"/>
            <a:ext cx="10252710" cy="4186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70538" y="6492476"/>
            <a:ext cx="213995" cy="13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1" i="0">
                <a:solidFill>
                  <a:srgbClr val="0033FF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10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69694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2" y="995"/>
            <a:ext cx="12186285" cy="6759575"/>
            <a:chOff x="3712" y="995"/>
            <a:chExt cx="12186285" cy="6759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10944" y="6459343"/>
              <a:ext cx="740321" cy="30106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12" y="995"/>
              <a:ext cx="12186285" cy="6425565"/>
            </a:xfrm>
            <a:custGeom>
              <a:avLst/>
              <a:gdLst/>
              <a:ahLst/>
              <a:cxnLst/>
              <a:rect l="l" t="t" r="r" b="b"/>
              <a:pathLst>
                <a:path w="12186285" h="6425565">
                  <a:moveTo>
                    <a:pt x="12185772" y="0"/>
                  </a:moveTo>
                  <a:lnTo>
                    <a:pt x="0" y="0"/>
                  </a:lnTo>
                  <a:lnTo>
                    <a:pt x="0" y="6425223"/>
                  </a:lnTo>
                  <a:lnTo>
                    <a:pt x="12185772" y="6425223"/>
                  </a:lnTo>
                  <a:lnTo>
                    <a:pt x="12185772" y="0"/>
                  </a:lnTo>
                  <a:close/>
                </a:path>
              </a:pathLst>
            </a:custGeom>
            <a:solidFill>
              <a:srgbClr val="11008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2734" y="3082780"/>
            <a:ext cx="683895" cy="253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cs typeface="Segoe UI"/>
              </a:rPr>
              <a:t>997234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cs typeface="Segoe U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712" y="1588741"/>
            <a:ext cx="12186285" cy="4838065"/>
            <a:chOff x="3712" y="1588741"/>
            <a:chExt cx="12186285" cy="4838065"/>
          </a:xfrm>
        </p:grpSpPr>
        <p:sp>
          <p:nvSpPr>
            <p:cNvPr id="7" name="object 7"/>
            <p:cNvSpPr/>
            <p:nvPr/>
          </p:nvSpPr>
          <p:spPr>
            <a:xfrm>
              <a:off x="3712" y="2796707"/>
              <a:ext cx="12186285" cy="3629660"/>
            </a:xfrm>
            <a:custGeom>
              <a:avLst/>
              <a:gdLst/>
              <a:ahLst/>
              <a:cxnLst/>
              <a:rect l="l" t="t" r="r" b="b"/>
              <a:pathLst>
                <a:path w="12186285" h="3629660">
                  <a:moveTo>
                    <a:pt x="11540451" y="0"/>
                  </a:moveTo>
                  <a:lnTo>
                    <a:pt x="645270" y="0"/>
                  </a:lnTo>
                  <a:lnTo>
                    <a:pt x="594842" y="1819"/>
                  </a:lnTo>
                  <a:lnTo>
                    <a:pt x="545475" y="7189"/>
                  </a:lnTo>
                  <a:lnTo>
                    <a:pt x="497314" y="15975"/>
                  </a:lnTo>
                  <a:lnTo>
                    <a:pt x="450501" y="28042"/>
                  </a:lnTo>
                  <a:lnTo>
                    <a:pt x="405180" y="43255"/>
                  </a:lnTo>
                  <a:lnTo>
                    <a:pt x="361495" y="61481"/>
                  </a:lnTo>
                  <a:lnTo>
                    <a:pt x="319588" y="82584"/>
                  </a:lnTo>
                  <a:lnTo>
                    <a:pt x="279603" y="106431"/>
                  </a:lnTo>
                  <a:lnTo>
                    <a:pt x="241685" y="132887"/>
                  </a:lnTo>
                  <a:lnTo>
                    <a:pt x="205975" y="161818"/>
                  </a:lnTo>
                  <a:lnTo>
                    <a:pt x="172618" y="193089"/>
                  </a:lnTo>
                  <a:lnTo>
                    <a:pt x="141757" y="226565"/>
                  </a:lnTo>
                  <a:lnTo>
                    <a:pt x="113535" y="262112"/>
                  </a:lnTo>
                  <a:lnTo>
                    <a:pt x="88097" y="299596"/>
                  </a:lnTo>
                  <a:lnTo>
                    <a:pt x="65585" y="338883"/>
                  </a:lnTo>
                  <a:lnTo>
                    <a:pt x="46143" y="379837"/>
                  </a:lnTo>
                  <a:lnTo>
                    <a:pt x="29914" y="422325"/>
                  </a:lnTo>
                  <a:lnTo>
                    <a:pt x="17041" y="466212"/>
                  </a:lnTo>
                  <a:lnTo>
                    <a:pt x="7669" y="511364"/>
                  </a:lnTo>
                  <a:lnTo>
                    <a:pt x="1941" y="557645"/>
                  </a:lnTo>
                  <a:lnTo>
                    <a:pt x="0" y="604922"/>
                  </a:lnTo>
                  <a:lnTo>
                    <a:pt x="0" y="3629511"/>
                  </a:lnTo>
                  <a:lnTo>
                    <a:pt x="12185708" y="3629511"/>
                  </a:lnTo>
                  <a:lnTo>
                    <a:pt x="12185708" y="604922"/>
                  </a:lnTo>
                  <a:lnTo>
                    <a:pt x="12183767" y="557645"/>
                  </a:lnTo>
                  <a:lnTo>
                    <a:pt x="12178039" y="511364"/>
                  </a:lnTo>
                  <a:lnTo>
                    <a:pt x="12168668" y="466212"/>
                  </a:lnTo>
                  <a:lnTo>
                    <a:pt x="12155796" y="422325"/>
                  </a:lnTo>
                  <a:lnTo>
                    <a:pt x="12139568" y="379837"/>
                  </a:lnTo>
                  <a:lnTo>
                    <a:pt x="12120127" y="338883"/>
                  </a:lnTo>
                  <a:lnTo>
                    <a:pt x="12097617" y="299596"/>
                  </a:lnTo>
                  <a:lnTo>
                    <a:pt x="12072180" y="262112"/>
                  </a:lnTo>
                  <a:lnTo>
                    <a:pt x="12043960" y="226565"/>
                  </a:lnTo>
                  <a:lnTo>
                    <a:pt x="12013100" y="193089"/>
                  </a:lnTo>
                  <a:lnTo>
                    <a:pt x="11979744" y="161818"/>
                  </a:lnTo>
                  <a:lnTo>
                    <a:pt x="11944036" y="132887"/>
                  </a:lnTo>
                  <a:lnTo>
                    <a:pt x="11906118" y="106431"/>
                  </a:lnTo>
                  <a:lnTo>
                    <a:pt x="11866135" y="82584"/>
                  </a:lnTo>
                  <a:lnTo>
                    <a:pt x="11824229" y="61481"/>
                  </a:lnTo>
                  <a:lnTo>
                    <a:pt x="11780544" y="43255"/>
                  </a:lnTo>
                  <a:lnTo>
                    <a:pt x="11735223" y="28042"/>
                  </a:lnTo>
                  <a:lnTo>
                    <a:pt x="11688410" y="15975"/>
                  </a:lnTo>
                  <a:lnTo>
                    <a:pt x="11640248" y="7189"/>
                  </a:lnTo>
                  <a:lnTo>
                    <a:pt x="11590880" y="1819"/>
                  </a:lnTo>
                  <a:lnTo>
                    <a:pt x="11540451" y="0"/>
                  </a:lnTo>
                  <a:close/>
                </a:path>
              </a:pathLst>
            </a:custGeom>
            <a:solidFill>
              <a:srgbClr val="0033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30468" y="1588741"/>
              <a:ext cx="2639412" cy="472325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9384" y="1812934"/>
              <a:ext cx="2121582" cy="42391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32270" y="1759390"/>
              <a:ext cx="2235835" cy="4346575"/>
            </a:xfrm>
            <a:custGeom>
              <a:avLst/>
              <a:gdLst/>
              <a:ahLst/>
              <a:cxnLst/>
              <a:rect l="l" t="t" r="r" b="b"/>
              <a:pathLst>
                <a:path w="2235835" h="4346575">
                  <a:moveTo>
                    <a:pt x="337351" y="0"/>
                  </a:moveTo>
                  <a:lnTo>
                    <a:pt x="1898585" y="0"/>
                  </a:lnTo>
                  <a:lnTo>
                    <a:pt x="1931711" y="1546"/>
                  </a:lnTo>
                  <a:lnTo>
                    <a:pt x="1997836" y="14159"/>
                  </a:lnTo>
                  <a:lnTo>
                    <a:pt x="2058630" y="38313"/>
                  </a:lnTo>
                  <a:lnTo>
                    <a:pt x="2136812" y="92808"/>
                  </a:lnTo>
                  <a:lnTo>
                    <a:pt x="2177299" y="138856"/>
                  </a:lnTo>
                  <a:lnTo>
                    <a:pt x="2209283" y="193827"/>
                  </a:lnTo>
                  <a:lnTo>
                    <a:pt x="2229082" y="253558"/>
                  </a:lnTo>
                  <a:lnTo>
                    <a:pt x="2235809" y="316144"/>
                  </a:lnTo>
                  <a:lnTo>
                    <a:pt x="2235809" y="4030090"/>
                  </a:lnTo>
                  <a:lnTo>
                    <a:pt x="2234159" y="4061133"/>
                  </a:lnTo>
                  <a:lnTo>
                    <a:pt x="2220706" y="4123149"/>
                  </a:lnTo>
                  <a:lnTo>
                    <a:pt x="2195068" y="4180155"/>
                  </a:lnTo>
                  <a:lnTo>
                    <a:pt x="2136812" y="4253450"/>
                  </a:lnTo>
                  <a:lnTo>
                    <a:pt x="2087821" y="4291406"/>
                  </a:lnTo>
                  <a:lnTo>
                    <a:pt x="2029058" y="4321367"/>
                  </a:lnTo>
                  <a:lnTo>
                    <a:pt x="1965344" y="4339905"/>
                  </a:lnTo>
                  <a:lnTo>
                    <a:pt x="1898585" y="4346282"/>
                  </a:lnTo>
                  <a:lnTo>
                    <a:pt x="337351" y="4346282"/>
                  </a:lnTo>
                  <a:lnTo>
                    <a:pt x="270591" y="4339905"/>
                  </a:lnTo>
                  <a:lnTo>
                    <a:pt x="206878" y="4321367"/>
                  </a:lnTo>
                  <a:lnTo>
                    <a:pt x="148114" y="4291406"/>
                  </a:lnTo>
                  <a:lnTo>
                    <a:pt x="99123" y="4253450"/>
                  </a:lnTo>
                  <a:lnTo>
                    <a:pt x="58636" y="4207438"/>
                  </a:lnTo>
                  <a:lnTo>
                    <a:pt x="26653" y="4152372"/>
                  </a:lnTo>
                  <a:lnTo>
                    <a:pt x="6853" y="4092677"/>
                  </a:lnTo>
                  <a:lnTo>
                    <a:pt x="0" y="4030090"/>
                  </a:lnTo>
                  <a:lnTo>
                    <a:pt x="0" y="316144"/>
                  </a:lnTo>
                  <a:lnTo>
                    <a:pt x="1776" y="285089"/>
                  </a:lnTo>
                  <a:lnTo>
                    <a:pt x="15230" y="223098"/>
                  </a:lnTo>
                  <a:lnTo>
                    <a:pt x="40868" y="166103"/>
                  </a:lnTo>
                  <a:lnTo>
                    <a:pt x="99123" y="92808"/>
                  </a:lnTo>
                  <a:lnTo>
                    <a:pt x="148114" y="54852"/>
                  </a:lnTo>
                  <a:lnTo>
                    <a:pt x="206878" y="24867"/>
                  </a:lnTo>
                  <a:lnTo>
                    <a:pt x="270591" y="6306"/>
                  </a:lnTo>
                  <a:lnTo>
                    <a:pt x="337351" y="0"/>
                  </a:lnTo>
                  <a:close/>
                </a:path>
              </a:pathLst>
            </a:custGeom>
            <a:ln w="11273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81769" y="1924304"/>
              <a:ext cx="2142016" cy="408927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71300" y="249732"/>
            <a:ext cx="6132830" cy="100203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5080">
              <a:lnSpc>
                <a:spcPts val="3640"/>
              </a:lnSpc>
              <a:spcBef>
                <a:spcPts val="560"/>
              </a:spcBef>
            </a:pPr>
            <a:r>
              <a:rPr sz="3350" spc="130" dirty="0">
                <a:solidFill>
                  <a:srgbClr val="FFFFFF"/>
                </a:solidFill>
              </a:rPr>
              <a:t>Bringing</a:t>
            </a:r>
            <a:r>
              <a:rPr sz="3350" spc="75" dirty="0">
                <a:solidFill>
                  <a:srgbClr val="FFFFFF"/>
                </a:solidFill>
              </a:rPr>
              <a:t> </a:t>
            </a:r>
            <a:r>
              <a:rPr sz="3350" spc="135" dirty="0">
                <a:solidFill>
                  <a:srgbClr val="FFFFFF"/>
                </a:solidFill>
              </a:rPr>
              <a:t>everyday</a:t>
            </a:r>
            <a:r>
              <a:rPr sz="3350" spc="75" dirty="0">
                <a:solidFill>
                  <a:srgbClr val="FFFFFF"/>
                </a:solidFill>
              </a:rPr>
              <a:t> </a:t>
            </a:r>
            <a:r>
              <a:rPr sz="3350" spc="125" dirty="0">
                <a:solidFill>
                  <a:srgbClr val="FFFFFF"/>
                </a:solidFill>
              </a:rPr>
              <a:t>mental health</a:t>
            </a:r>
            <a:r>
              <a:rPr sz="3350" spc="70" dirty="0">
                <a:solidFill>
                  <a:srgbClr val="FFFFFF"/>
                </a:solidFill>
              </a:rPr>
              <a:t> </a:t>
            </a:r>
            <a:r>
              <a:rPr sz="3350" spc="130" dirty="0">
                <a:solidFill>
                  <a:srgbClr val="FFFFFF"/>
                </a:solidFill>
              </a:rPr>
              <a:t>support</a:t>
            </a:r>
            <a:r>
              <a:rPr sz="3350" spc="70" dirty="0">
                <a:solidFill>
                  <a:srgbClr val="FFFFFF"/>
                </a:solidFill>
              </a:rPr>
              <a:t> </a:t>
            </a:r>
            <a:r>
              <a:rPr sz="3350" spc="105" dirty="0">
                <a:solidFill>
                  <a:srgbClr val="FFFFFF"/>
                </a:solidFill>
              </a:rPr>
              <a:t>to</a:t>
            </a:r>
            <a:r>
              <a:rPr sz="3350" spc="60" dirty="0">
                <a:solidFill>
                  <a:srgbClr val="FFFFFF"/>
                </a:solidFill>
              </a:rPr>
              <a:t> </a:t>
            </a:r>
            <a:r>
              <a:rPr sz="3350" spc="110" dirty="0">
                <a:solidFill>
                  <a:srgbClr val="FFFFFF"/>
                </a:solidFill>
              </a:rPr>
              <a:t>millions</a:t>
            </a:r>
            <a:endParaRPr sz="3350"/>
          </a:p>
        </p:txBody>
      </p:sp>
      <p:sp>
        <p:nvSpPr>
          <p:cNvPr id="13" name="object 13"/>
          <p:cNvSpPr txBox="1"/>
          <p:nvPr/>
        </p:nvSpPr>
        <p:spPr>
          <a:xfrm>
            <a:off x="3689384" y="3280740"/>
            <a:ext cx="1785620" cy="3003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77470" rIns="0" bIns="0" rtlCol="0">
            <a:spAutoFit/>
          </a:bodyPr>
          <a:lstStyle/>
          <a:p>
            <a:pPr marL="107314" marR="0" lvl="0" indent="0" defTabSz="914400" eaLnBrk="1" fontAlgn="auto" latinLnBrk="0" hangingPunct="1">
              <a:lnSpc>
                <a:spcPct val="1000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ucida Sans Unicode"/>
                <a:cs typeface="Lucida Sans Unicode"/>
              </a:rPr>
              <a:t>Neurodiversity</a:t>
            </a:r>
            <a:endParaRPr kumimoji="0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76372" y="1588741"/>
            <a:ext cx="11066780" cy="4723765"/>
            <a:chOff x="576372" y="1588741"/>
            <a:chExt cx="11066780" cy="472376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42987" y="1588741"/>
              <a:ext cx="2640935" cy="472325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1902" y="1812934"/>
              <a:ext cx="2123105" cy="423919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344789" y="1759390"/>
              <a:ext cx="2237740" cy="4346575"/>
            </a:xfrm>
            <a:custGeom>
              <a:avLst/>
              <a:gdLst/>
              <a:ahLst/>
              <a:cxnLst/>
              <a:rect l="l" t="t" r="r" b="b"/>
              <a:pathLst>
                <a:path w="2237740" h="4346575">
                  <a:moveTo>
                    <a:pt x="337478" y="0"/>
                  </a:moveTo>
                  <a:lnTo>
                    <a:pt x="1899981" y="0"/>
                  </a:lnTo>
                  <a:lnTo>
                    <a:pt x="1933107" y="1546"/>
                  </a:lnTo>
                  <a:lnTo>
                    <a:pt x="1999232" y="14159"/>
                  </a:lnTo>
                  <a:lnTo>
                    <a:pt x="2060026" y="38313"/>
                  </a:lnTo>
                  <a:lnTo>
                    <a:pt x="2138335" y="92808"/>
                  </a:lnTo>
                  <a:lnTo>
                    <a:pt x="2178822" y="138856"/>
                  </a:lnTo>
                  <a:lnTo>
                    <a:pt x="2210806" y="193946"/>
                  </a:lnTo>
                  <a:lnTo>
                    <a:pt x="2230606" y="253677"/>
                  </a:lnTo>
                  <a:lnTo>
                    <a:pt x="2237332" y="316382"/>
                  </a:lnTo>
                  <a:lnTo>
                    <a:pt x="2237332" y="4029900"/>
                  </a:lnTo>
                  <a:lnTo>
                    <a:pt x="2235682" y="4060967"/>
                  </a:lnTo>
                  <a:lnTo>
                    <a:pt x="2222229" y="4123018"/>
                  </a:lnTo>
                  <a:lnTo>
                    <a:pt x="2196464" y="4180060"/>
                  </a:lnTo>
                  <a:lnTo>
                    <a:pt x="2138335" y="4253390"/>
                  </a:lnTo>
                  <a:lnTo>
                    <a:pt x="2089217" y="4291371"/>
                  </a:lnTo>
                  <a:lnTo>
                    <a:pt x="2030454" y="4321355"/>
                  </a:lnTo>
                  <a:lnTo>
                    <a:pt x="1966740" y="4339893"/>
                  </a:lnTo>
                  <a:lnTo>
                    <a:pt x="1899981" y="4346282"/>
                  </a:lnTo>
                  <a:lnTo>
                    <a:pt x="337478" y="4346282"/>
                  </a:lnTo>
                  <a:lnTo>
                    <a:pt x="270718" y="4339893"/>
                  </a:lnTo>
                  <a:lnTo>
                    <a:pt x="207005" y="4321355"/>
                  </a:lnTo>
                  <a:lnTo>
                    <a:pt x="148241" y="4291371"/>
                  </a:lnTo>
                  <a:lnTo>
                    <a:pt x="99123" y="4253390"/>
                  </a:lnTo>
                  <a:lnTo>
                    <a:pt x="58636" y="4207355"/>
                  </a:lnTo>
                  <a:lnTo>
                    <a:pt x="26653" y="4152253"/>
                  </a:lnTo>
                  <a:lnTo>
                    <a:pt x="6853" y="4092522"/>
                  </a:lnTo>
                  <a:lnTo>
                    <a:pt x="0" y="4029900"/>
                  </a:lnTo>
                  <a:lnTo>
                    <a:pt x="0" y="316382"/>
                  </a:lnTo>
                  <a:lnTo>
                    <a:pt x="1776" y="285327"/>
                  </a:lnTo>
                  <a:lnTo>
                    <a:pt x="15230" y="223217"/>
                  </a:lnTo>
                  <a:lnTo>
                    <a:pt x="40994" y="166222"/>
                  </a:lnTo>
                  <a:lnTo>
                    <a:pt x="99123" y="92808"/>
                  </a:lnTo>
                  <a:lnTo>
                    <a:pt x="148241" y="54852"/>
                  </a:lnTo>
                  <a:lnTo>
                    <a:pt x="207005" y="24867"/>
                  </a:lnTo>
                  <a:lnTo>
                    <a:pt x="270718" y="6306"/>
                  </a:lnTo>
                  <a:lnTo>
                    <a:pt x="337478" y="0"/>
                  </a:lnTo>
                  <a:close/>
                </a:path>
              </a:pathLst>
            </a:custGeom>
            <a:ln w="11273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8430580" y="1885753"/>
              <a:ext cx="142240" cy="349885"/>
            </a:xfrm>
            <a:custGeom>
              <a:avLst/>
              <a:gdLst/>
              <a:ahLst/>
              <a:cxnLst/>
              <a:rect l="l" t="t" r="r" b="b"/>
              <a:pathLst>
                <a:path w="142240" h="349885">
                  <a:moveTo>
                    <a:pt x="70820" y="0"/>
                  </a:moveTo>
                  <a:lnTo>
                    <a:pt x="43263" y="13742"/>
                  </a:lnTo>
                  <a:lnTo>
                    <a:pt x="20751" y="51223"/>
                  </a:lnTo>
                  <a:lnTo>
                    <a:pt x="5568" y="106819"/>
                  </a:lnTo>
                  <a:lnTo>
                    <a:pt x="0" y="174908"/>
                  </a:lnTo>
                  <a:lnTo>
                    <a:pt x="5568" y="242998"/>
                  </a:lnTo>
                  <a:lnTo>
                    <a:pt x="20751" y="298594"/>
                  </a:lnTo>
                  <a:lnTo>
                    <a:pt x="43263" y="336074"/>
                  </a:lnTo>
                  <a:lnTo>
                    <a:pt x="70820" y="349817"/>
                  </a:lnTo>
                  <a:lnTo>
                    <a:pt x="98431" y="336074"/>
                  </a:lnTo>
                  <a:lnTo>
                    <a:pt x="120938" y="298594"/>
                  </a:lnTo>
                  <a:lnTo>
                    <a:pt x="136091" y="242998"/>
                  </a:lnTo>
                  <a:lnTo>
                    <a:pt x="141641" y="174908"/>
                  </a:lnTo>
                  <a:lnTo>
                    <a:pt x="136091" y="106819"/>
                  </a:lnTo>
                  <a:lnTo>
                    <a:pt x="120938" y="51223"/>
                  </a:lnTo>
                  <a:lnTo>
                    <a:pt x="98431" y="13742"/>
                  </a:lnTo>
                  <a:lnTo>
                    <a:pt x="708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12564" y="1915737"/>
              <a:ext cx="2115490" cy="402787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0837" y="1808650"/>
              <a:ext cx="2123168" cy="424062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13723" y="1755107"/>
              <a:ext cx="2237740" cy="4347845"/>
            </a:xfrm>
            <a:custGeom>
              <a:avLst/>
              <a:gdLst/>
              <a:ahLst/>
              <a:cxnLst/>
              <a:rect l="l" t="t" r="r" b="b"/>
              <a:pathLst>
                <a:path w="2237740" h="4347845">
                  <a:moveTo>
                    <a:pt x="337541" y="0"/>
                  </a:moveTo>
                  <a:lnTo>
                    <a:pt x="1899917" y="0"/>
                  </a:lnTo>
                  <a:lnTo>
                    <a:pt x="1933043" y="1546"/>
                  </a:lnTo>
                  <a:lnTo>
                    <a:pt x="1999295" y="14159"/>
                  </a:lnTo>
                  <a:lnTo>
                    <a:pt x="2060089" y="38313"/>
                  </a:lnTo>
                  <a:lnTo>
                    <a:pt x="2138399" y="92808"/>
                  </a:lnTo>
                  <a:lnTo>
                    <a:pt x="2178886" y="138856"/>
                  </a:lnTo>
                  <a:lnTo>
                    <a:pt x="2210870" y="194065"/>
                  </a:lnTo>
                  <a:lnTo>
                    <a:pt x="2230669" y="253796"/>
                  </a:lnTo>
                  <a:lnTo>
                    <a:pt x="2237396" y="316382"/>
                  </a:lnTo>
                  <a:lnTo>
                    <a:pt x="2237396" y="4031316"/>
                  </a:lnTo>
                  <a:lnTo>
                    <a:pt x="2235746" y="4062383"/>
                  </a:lnTo>
                  <a:lnTo>
                    <a:pt x="2222292" y="4124434"/>
                  </a:lnTo>
                  <a:lnTo>
                    <a:pt x="2196528" y="4181475"/>
                  </a:lnTo>
                  <a:lnTo>
                    <a:pt x="2138399" y="4254818"/>
                  </a:lnTo>
                  <a:lnTo>
                    <a:pt x="2089281" y="4292798"/>
                  </a:lnTo>
                  <a:lnTo>
                    <a:pt x="2030517" y="4322783"/>
                  </a:lnTo>
                  <a:lnTo>
                    <a:pt x="1966804" y="4341321"/>
                  </a:lnTo>
                  <a:lnTo>
                    <a:pt x="1899917" y="4347710"/>
                  </a:lnTo>
                  <a:lnTo>
                    <a:pt x="337541" y="4347710"/>
                  </a:lnTo>
                  <a:lnTo>
                    <a:pt x="270680" y="4341321"/>
                  </a:lnTo>
                  <a:lnTo>
                    <a:pt x="206967" y="4322783"/>
                  </a:lnTo>
                  <a:lnTo>
                    <a:pt x="148190" y="4292798"/>
                  </a:lnTo>
                  <a:lnTo>
                    <a:pt x="99085" y="4254818"/>
                  </a:lnTo>
                  <a:lnTo>
                    <a:pt x="58573" y="4208783"/>
                  </a:lnTo>
                  <a:lnTo>
                    <a:pt x="26589" y="4153669"/>
                  </a:lnTo>
                  <a:lnTo>
                    <a:pt x="6815" y="4093938"/>
                  </a:lnTo>
                  <a:lnTo>
                    <a:pt x="0" y="4031316"/>
                  </a:lnTo>
                  <a:lnTo>
                    <a:pt x="0" y="316382"/>
                  </a:lnTo>
                  <a:lnTo>
                    <a:pt x="1675" y="285327"/>
                  </a:lnTo>
                  <a:lnTo>
                    <a:pt x="15179" y="223217"/>
                  </a:lnTo>
                  <a:lnTo>
                    <a:pt x="40880" y="166222"/>
                  </a:lnTo>
                  <a:lnTo>
                    <a:pt x="99085" y="92808"/>
                  </a:lnTo>
                  <a:lnTo>
                    <a:pt x="148190" y="54852"/>
                  </a:lnTo>
                  <a:lnTo>
                    <a:pt x="206967" y="24867"/>
                  </a:lnTo>
                  <a:lnTo>
                    <a:pt x="270680" y="6306"/>
                  </a:lnTo>
                  <a:lnTo>
                    <a:pt x="337541" y="0"/>
                  </a:lnTo>
                  <a:close/>
                </a:path>
              </a:pathLst>
            </a:custGeom>
            <a:ln w="1127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964742" y="1940013"/>
              <a:ext cx="2139950" cy="2583180"/>
            </a:xfrm>
            <a:custGeom>
              <a:avLst/>
              <a:gdLst/>
              <a:ahLst/>
              <a:cxnLst/>
              <a:rect l="l" t="t" r="r" b="b"/>
              <a:pathLst>
                <a:path w="2139950" h="2583179">
                  <a:moveTo>
                    <a:pt x="53301" y="0"/>
                  </a:moveTo>
                  <a:lnTo>
                    <a:pt x="0" y="0"/>
                  </a:lnTo>
                  <a:lnTo>
                    <a:pt x="0" y="2582913"/>
                  </a:lnTo>
                  <a:lnTo>
                    <a:pt x="53301" y="2582913"/>
                  </a:lnTo>
                  <a:lnTo>
                    <a:pt x="53301" y="0"/>
                  </a:lnTo>
                  <a:close/>
                </a:path>
                <a:path w="2139950" h="2583179">
                  <a:moveTo>
                    <a:pt x="2139797" y="31419"/>
                  </a:moveTo>
                  <a:lnTo>
                    <a:pt x="2086483" y="31419"/>
                  </a:lnTo>
                  <a:lnTo>
                    <a:pt x="2086483" y="2582913"/>
                  </a:lnTo>
                  <a:lnTo>
                    <a:pt x="2139797" y="2582913"/>
                  </a:lnTo>
                  <a:lnTo>
                    <a:pt x="2139797" y="314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55543" y="1828640"/>
              <a:ext cx="2123232" cy="424062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098429" y="1775096"/>
              <a:ext cx="2237740" cy="4347845"/>
            </a:xfrm>
            <a:custGeom>
              <a:avLst/>
              <a:gdLst/>
              <a:ahLst/>
              <a:cxnLst/>
              <a:rect l="l" t="t" r="r" b="b"/>
              <a:pathLst>
                <a:path w="2237740" h="4347845">
                  <a:moveTo>
                    <a:pt x="337605" y="0"/>
                  </a:moveTo>
                  <a:lnTo>
                    <a:pt x="1899981" y="0"/>
                  </a:lnTo>
                  <a:lnTo>
                    <a:pt x="1933107" y="1546"/>
                  </a:lnTo>
                  <a:lnTo>
                    <a:pt x="1999359" y="14159"/>
                  </a:lnTo>
                  <a:lnTo>
                    <a:pt x="2060153" y="38313"/>
                  </a:lnTo>
                  <a:lnTo>
                    <a:pt x="2138462" y="92808"/>
                  </a:lnTo>
                  <a:lnTo>
                    <a:pt x="2178949" y="138856"/>
                  </a:lnTo>
                  <a:lnTo>
                    <a:pt x="2210933" y="194065"/>
                  </a:lnTo>
                  <a:lnTo>
                    <a:pt x="2230732" y="253796"/>
                  </a:lnTo>
                  <a:lnTo>
                    <a:pt x="2237459" y="316382"/>
                  </a:lnTo>
                  <a:lnTo>
                    <a:pt x="2237459" y="4031316"/>
                  </a:lnTo>
                  <a:lnTo>
                    <a:pt x="2235809" y="4062383"/>
                  </a:lnTo>
                  <a:lnTo>
                    <a:pt x="2222356" y="4124434"/>
                  </a:lnTo>
                  <a:lnTo>
                    <a:pt x="2196591" y="4181475"/>
                  </a:lnTo>
                  <a:lnTo>
                    <a:pt x="2138462" y="4254818"/>
                  </a:lnTo>
                  <a:lnTo>
                    <a:pt x="2089344" y="4292798"/>
                  </a:lnTo>
                  <a:lnTo>
                    <a:pt x="2030581" y="4322783"/>
                  </a:lnTo>
                  <a:lnTo>
                    <a:pt x="1966867" y="4341321"/>
                  </a:lnTo>
                  <a:lnTo>
                    <a:pt x="1899981" y="4347710"/>
                  </a:lnTo>
                  <a:lnTo>
                    <a:pt x="337605" y="4347710"/>
                  </a:lnTo>
                  <a:lnTo>
                    <a:pt x="270718" y="4341321"/>
                  </a:lnTo>
                  <a:lnTo>
                    <a:pt x="207005" y="4322783"/>
                  </a:lnTo>
                  <a:lnTo>
                    <a:pt x="148241" y="4292798"/>
                  </a:lnTo>
                  <a:lnTo>
                    <a:pt x="99123" y="4254818"/>
                  </a:lnTo>
                  <a:lnTo>
                    <a:pt x="58636" y="4208783"/>
                  </a:lnTo>
                  <a:lnTo>
                    <a:pt x="26653" y="4153669"/>
                  </a:lnTo>
                  <a:lnTo>
                    <a:pt x="6853" y="4093938"/>
                  </a:lnTo>
                  <a:lnTo>
                    <a:pt x="0" y="4031316"/>
                  </a:lnTo>
                  <a:lnTo>
                    <a:pt x="0" y="316382"/>
                  </a:lnTo>
                  <a:lnTo>
                    <a:pt x="1776" y="285327"/>
                  </a:lnTo>
                  <a:lnTo>
                    <a:pt x="15230" y="223217"/>
                  </a:lnTo>
                  <a:lnTo>
                    <a:pt x="40994" y="166222"/>
                  </a:lnTo>
                  <a:lnTo>
                    <a:pt x="99123" y="92808"/>
                  </a:lnTo>
                  <a:lnTo>
                    <a:pt x="148241" y="54852"/>
                  </a:lnTo>
                  <a:lnTo>
                    <a:pt x="207005" y="24867"/>
                  </a:lnTo>
                  <a:lnTo>
                    <a:pt x="270718" y="6306"/>
                  </a:lnTo>
                  <a:lnTo>
                    <a:pt x="337605" y="0"/>
                  </a:lnTo>
                  <a:close/>
                </a:path>
              </a:pathLst>
            </a:custGeom>
            <a:ln w="1127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9451" y="1960000"/>
              <a:ext cx="2139858" cy="257437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76372" y="4522927"/>
              <a:ext cx="11066780" cy="1734820"/>
            </a:xfrm>
            <a:custGeom>
              <a:avLst/>
              <a:gdLst/>
              <a:ahLst/>
              <a:cxnLst/>
              <a:rect l="l" t="t" r="r" b="b"/>
              <a:pathLst>
                <a:path w="11066780" h="1734820">
                  <a:moveTo>
                    <a:pt x="11066344" y="0"/>
                  </a:moveTo>
                  <a:lnTo>
                    <a:pt x="0" y="0"/>
                  </a:lnTo>
                  <a:lnTo>
                    <a:pt x="0" y="1734810"/>
                  </a:lnTo>
                  <a:lnTo>
                    <a:pt x="11066344" y="1734810"/>
                  </a:lnTo>
                  <a:lnTo>
                    <a:pt x="11066344" y="0"/>
                  </a:lnTo>
                  <a:close/>
                </a:path>
              </a:pathLst>
            </a:custGeom>
            <a:solidFill>
              <a:srgbClr val="0033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015542" y="4691703"/>
            <a:ext cx="2015489" cy="710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24130" algn="just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Self-</a:t>
            </a:r>
            <a:r>
              <a:rPr kumimoji="0" sz="1500" b="1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guided</a:t>
            </a:r>
            <a:r>
              <a:rPr kumimoji="0" sz="1500" b="1" i="0" u="none" strike="noStrike" kern="0" cap="none" spc="3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tools </a:t>
            </a:r>
            <a:r>
              <a: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for</a:t>
            </a:r>
            <a:r>
              <a:rPr kumimoji="0" sz="1500" b="0" i="0" u="none" strike="noStrike" kern="0" cap="none" spc="3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prevention</a:t>
            </a:r>
            <a:r>
              <a:rPr kumimoji="0" sz="1500" b="0" i="0" u="none" strike="noStrike" kern="0" cap="none" spc="3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and </a:t>
            </a:r>
            <a:r>
              <a: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earlier</a:t>
            </a:r>
            <a:r>
              <a:rPr kumimoji="0" sz="1500" b="0" i="0" u="none" strike="noStrike" kern="0" cap="none" spc="3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0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engagement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91787" y="4691703"/>
            <a:ext cx="2115820" cy="710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1905" algn="ct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0" cap="none" spc="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Exclusive</a:t>
            </a:r>
            <a:r>
              <a:rPr kumimoji="0" sz="1500" b="1" i="0" u="none" strike="noStrike" kern="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1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conten</a:t>
            </a:r>
            <a:r>
              <a:rPr kumimoji="0" sz="1500" b="0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t </a:t>
            </a:r>
            <a:r>
              <a: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for</a:t>
            </a:r>
            <a:r>
              <a:rPr kumimoji="0" sz="1500" b="0" i="0" u="none" strike="noStrike" kern="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0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Cigna</a:t>
            </a:r>
            <a:r>
              <a:rPr kumimoji="0" sz="1500" b="0" i="0" u="none" strike="noStrike" kern="0" cap="none" spc="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Healthcare </a:t>
            </a:r>
            <a:r>
              <a:rPr kumimoji="0" sz="1500" b="0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customers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235" y="5573807"/>
            <a:ext cx="12184380" cy="692785"/>
          </a:xfrm>
          <a:custGeom>
            <a:avLst/>
            <a:gdLst/>
            <a:ahLst/>
            <a:cxnLst/>
            <a:rect l="l" t="t" r="r" b="b"/>
            <a:pathLst>
              <a:path w="12184380" h="692785">
                <a:moveTo>
                  <a:pt x="11814977" y="0"/>
                </a:moveTo>
                <a:lnTo>
                  <a:pt x="369335" y="0"/>
                </a:lnTo>
                <a:lnTo>
                  <a:pt x="319219" y="3160"/>
                </a:lnTo>
                <a:lnTo>
                  <a:pt x="271153" y="12368"/>
                </a:lnTo>
                <a:lnTo>
                  <a:pt x="225575" y="27210"/>
                </a:lnTo>
                <a:lnTo>
                  <a:pt x="182927" y="47274"/>
                </a:lnTo>
                <a:lnTo>
                  <a:pt x="143648" y="72146"/>
                </a:lnTo>
                <a:lnTo>
                  <a:pt x="108178" y="101415"/>
                </a:lnTo>
                <a:lnTo>
                  <a:pt x="76957" y="134668"/>
                </a:lnTo>
                <a:lnTo>
                  <a:pt x="50426" y="171492"/>
                </a:lnTo>
                <a:lnTo>
                  <a:pt x="29025" y="211475"/>
                </a:lnTo>
                <a:lnTo>
                  <a:pt x="13193" y="254203"/>
                </a:lnTo>
                <a:lnTo>
                  <a:pt x="3371" y="299265"/>
                </a:lnTo>
                <a:lnTo>
                  <a:pt x="0" y="346248"/>
                </a:lnTo>
                <a:lnTo>
                  <a:pt x="0" y="692496"/>
                </a:lnTo>
                <a:lnTo>
                  <a:pt x="12184185" y="692496"/>
                </a:lnTo>
                <a:lnTo>
                  <a:pt x="12184312" y="346248"/>
                </a:lnTo>
                <a:lnTo>
                  <a:pt x="12180940" y="299265"/>
                </a:lnTo>
                <a:lnTo>
                  <a:pt x="12171118" y="254203"/>
                </a:lnTo>
                <a:lnTo>
                  <a:pt x="12155285" y="211475"/>
                </a:lnTo>
                <a:lnTo>
                  <a:pt x="12133883" y="171492"/>
                </a:lnTo>
                <a:lnTo>
                  <a:pt x="12107351" y="134668"/>
                </a:lnTo>
                <a:lnTo>
                  <a:pt x="12076129" y="101415"/>
                </a:lnTo>
                <a:lnTo>
                  <a:pt x="12040659" y="72146"/>
                </a:lnTo>
                <a:lnTo>
                  <a:pt x="12001379" y="47274"/>
                </a:lnTo>
                <a:lnTo>
                  <a:pt x="11958731" y="27210"/>
                </a:lnTo>
                <a:lnTo>
                  <a:pt x="11913154" y="12368"/>
                </a:lnTo>
                <a:lnTo>
                  <a:pt x="11865090" y="3160"/>
                </a:lnTo>
                <a:lnTo>
                  <a:pt x="11814977" y="0"/>
                </a:lnTo>
                <a:close/>
              </a:path>
            </a:pathLst>
          </a:custGeom>
          <a:solidFill>
            <a:srgbClr val="F9A062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92236" y="4691703"/>
            <a:ext cx="2414905" cy="710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ct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Seamless</a:t>
            </a:r>
            <a:r>
              <a:rPr kumimoji="0" sz="1500" b="1" i="0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connection </a:t>
            </a:r>
            <a:r>
              <a:rPr kumimoji="0" sz="1500" b="0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between</a:t>
            </a:r>
            <a:r>
              <a:rPr kumimoji="0" sz="1500" b="0" i="0" u="none" strike="noStrike" kern="0" cap="none" spc="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0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myCigna</a:t>
            </a:r>
            <a:r>
              <a:rPr kumimoji="0" sz="1500" b="0" i="0" u="none" strike="noStrike" kern="0" cap="none" spc="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and </a:t>
            </a:r>
            <a:r>
              <a:rPr kumimoji="0" sz="1500" b="0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Headspace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338298" y="4807000"/>
            <a:ext cx="1757045" cy="481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marR="0" lvl="0" indent="0" algn="ctr" defTabSz="914400" eaLnBrk="1" fontAlgn="auto" latinLnBrk="0" hangingPunct="1">
              <a:lnSpc>
                <a:spcPts val="18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AI-</a:t>
            </a:r>
            <a:r>
              <a:rPr kumimoji="0" sz="1500" b="1" i="0" u="none" strike="noStrike" kern="0" cap="none" spc="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powered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support</a:t>
            </a:r>
            <a:r>
              <a:rPr kumimoji="0" sz="1500" b="0" i="0" u="none" strike="noStrike" kern="0" cap="none" spc="3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with</a:t>
            </a:r>
            <a:r>
              <a:rPr kumimoji="0" sz="1500" b="0" i="0" u="none" strike="noStrike" kern="0" cap="none" spc="2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500" b="0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Ebb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16376" y="5704021"/>
            <a:ext cx="7503159" cy="3117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50" b="1" i="0" u="none" strike="noStrike" kern="0" cap="none" spc="75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First</a:t>
            </a:r>
            <a:r>
              <a:rPr kumimoji="0" sz="1850" b="1" i="0" u="none" strike="noStrike" kern="0" cap="none" spc="60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50" b="1" i="0" u="none" strike="noStrike" kern="0" cap="none" spc="80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national</a:t>
            </a:r>
            <a:r>
              <a:rPr kumimoji="0" sz="1850" b="1" i="0" u="none" strike="noStrike" kern="0" cap="none" spc="45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50" b="1" i="0" u="none" strike="noStrike" kern="0" cap="none" spc="85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health</a:t>
            </a:r>
            <a:r>
              <a:rPr kumimoji="0" sz="1850" b="1" i="0" u="none" strike="noStrike" kern="0" cap="none" spc="45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50" b="1" i="0" u="none" strike="noStrike" kern="0" cap="none" spc="90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plan</a:t>
            </a:r>
            <a:r>
              <a:rPr kumimoji="0" sz="1850" b="1" i="0" u="none" strike="noStrike" kern="0" cap="none" spc="60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50" b="1" i="0" u="none" strike="noStrike" kern="0" cap="none" spc="80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to</a:t>
            </a:r>
            <a:r>
              <a:rPr kumimoji="0" sz="1850" b="1" i="0" u="none" strike="noStrike" kern="0" cap="none" spc="65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50" b="1" i="0" u="none" strike="noStrike" kern="0" cap="none" spc="85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partner</a:t>
            </a:r>
            <a:r>
              <a:rPr kumimoji="0" sz="1850" b="1" i="0" u="none" strike="noStrike" kern="0" cap="none" spc="50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50" b="1" i="0" u="none" strike="noStrike" kern="0" cap="none" spc="85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with</a:t>
            </a:r>
            <a:r>
              <a:rPr kumimoji="0" sz="1850" b="1" i="0" u="none" strike="noStrike" kern="0" cap="none" spc="60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 </a:t>
            </a:r>
            <a:r>
              <a:rPr kumimoji="0" sz="1850" b="1" i="0" u="none" strike="noStrike" kern="0" cap="none" spc="85" normalizeH="0" baseline="0" noProof="0" dirty="0">
                <a:ln>
                  <a:noFill/>
                </a:ln>
                <a:solidFill>
                  <a:srgbClr val="110081"/>
                </a:solidFill>
                <a:effectLst/>
                <a:uLnTx/>
                <a:uFillTx/>
                <a:latin typeface="Verdana"/>
                <a:cs typeface="Verdana"/>
              </a:rPr>
              <a:t>Headspace</a:t>
            </a:r>
            <a:endParaRPr kumimoji="0" sz="18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022620" y="319272"/>
            <a:ext cx="10688320" cy="1645285"/>
            <a:chOff x="1022620" y="319272"/>
            <a:chExt cx="10688320" cy="1645285"/>
          </a:xfrm>
        </p:grpSpPr>
        <p:sp>
          <p:nvSpPr>
            <p:cNvPr id="34" name="object 34"/>
            <p:cNvSpPr/>
            <p:nvPr/>
          </p:nvSpPr>
          <p:spPr>
            <a:xfrm>
              <a:off x="1022616" y="1742973"/>
              <a:ext cx="10236835" cy="221615"/>
            </a:xfrm>
            <a:custGeom>
              <a:avLst/>
              <a:gdLst/>
              <a:ahLst/>
              <a:cxnLst/>
              <a:rect l="l" t="t" r="r" b="b"/>
              <a:pathLst>
                <a:path w="10236835" h="221614">
                  <a:moveTo>
                    <a:pt x="2022640" y="110655"/>
                  </a:moveTo>
                  <a:lnTo>
                    <a:pt x="2013356" y="67564"/>
                  </a:lnTo>
                  <a:lnTo>
                    <a:pt x="1988045" y="32397"/>
                  </a:lnTo>
                  <a:lnTo>
                    <a:pt x="1950516" y="8699"/>
                  </a:lnTo>
                  <a:lnTo>
                    <a:pt x="1904606" y="0"/>
                  </a:lnTo>
                  <a:lnTo>
                    <a:pt x="118033" y="0"/>
                  </a:lnTo>
                  <a:lnTo>
                    <a:pt x="72085" y="8699"/>
                  </a:lnTo>
                  <a:lnTo>
                    <a:pt x="34569" y="32397"/>
                  </a:lnTo>
                  <a:lnTo>
                    <a:pt x="9271" y="67564"/>
                  </a:lnTo>
                  <a:lnTo>
                    <a:pt x="0" y="110655"/>
                  </a:lnTo>
                  <a:lnTo>
                    <a:pt x="0" y="221322"/>
                  </a:lnTo>
                  <a:lnTo>
                    <a:pt x="2022513" y="221322"/>
                  </a:lnTo>
                  <a:lnTo>
                    <a:pt x="2022640" y="110655"/>
                  </a:lnTo>
                  <a:close/>
                </a:path>
                <a:path w="10236835" h="221614">
                  <a:moveTo>
                    <a:pt x="4738205" y="113512"/>
                  </a:moveTo>
                  <a:lnTo>
                    <a:pt x="4731436" y="82092"/>
                  </a:lnTo>
                  <a:lnTo>
                    <a:pt x="4712982" y="56451"/>
                  </a:lnTo>
                  <a:lnTo>
                    <a:pt x="4685627" y="39179"/>
                  </a:lnTo>
                  <a:lnTo>
                    <a:pt x="4652162" y="32842"/>
                  </a:lnTo>
                  <a:lnTo>
                    <a:pt x="2803194" y="32842"/>
                  </a:lnTo>
                  <a:lnTo>
                    <a:pt x="2769654" y="39179"/>
                  </a:lnTo>
                  <a:lnTo>
                    <a:pt x="2742260" y="56451"/>
                  </a:lnTo>
                  <a:lnTo>
                    <a:pt x="2723794" y="82092"/>
                  </a:lnTo>
                  <a:lnTo>
                    <a:pt x="2717025" y="113512"/>
                  </a:lnTo>
                  <a:lnTo>
                    <a:pt x="2717025" y="194183"/>
                  </a:lnTo>
                  <a:lnTo>
                    <a:pt x="4738078" y="194183"/>
                  </a:lnTo>
                  <a:lnTo>
                    <a:pt x="4738205" y="113512"/>
                  </a:lnTo>
                  <a:close/>
                </a:path>
                <a:path w="10236835" h="221614">
                  <a:moveTo>
                    <a:pt x="7407961" y="113512"/>
                  </a:moveTo>
                  <a:lnTo>
                    <a:pt x="7401204" y="82092"/>
                  </a:lnTo>
                  <a:lnTo>
                    <a:pt x="7382789" y="56451"/>
                  </a:lnTo>
                  <a:lnTo>
                    <a:pt x="7355484" y="39179"/>
                  </a:lnTo>
                  <a:lnTo>
                    <a:pt x="7322032" y="32842"/>
                  </a:lnTo>
                  <a:lnTo>
                    <a:pt x="5532348" y="32842"/>
                  </a:lnTo>
                  <a:lnTo>
                    <a:pt x="5498871" y="39179"/>
                  </a:lnTo>
                  <a:lnTo>
                    <a:pt x="5471515" y="56451"/>
                  </a:lnTo>
                  <a:lnTo>
                    <a:pt x="5453062" y="82092"/>
                  </a:lnTo>
                  <a:lnTo>
                    <a:pt x="5446293" y="113512"/>
                  </a:lnTo>
                  <a:lnTo>
                    <a:pt x="5446293" y="194183"/>
                  </a:lnTo>
                  <a:lnTo>
                    <a:pt x="7407961" y="194183"/>
                  </a:lnTo>
                  <a:lnTo>
                    <a:pt x="7407961" y="113512"/>
                  </a:lnTo>
                  <a:close/>
                </a:path>
                <a:path w="10236835" h="221614">
                  <a:moveTo>
                    <a:pt x="10236225" y="113512"/>
                  </a:moveTo>
                  <a:lnTo>
                    <a:pt x="10229469" y="82092"/>
                  </a:lnTo>
                  <a:lnTo>
                    <a:pt x="10211054" y="56451"/>
                  </a:lnTo>
                  <a:lnTo>
                    <a:pt x="10183698" y="39179"/>
                  </a:lnTo>
                  <a:lnTo>
                    <a:pt x="10150170" y="32842"/>
                  </a:lnTo>
                  <a:lnTo>
                    <a:pt x="8359089" y="32842"/>
                  </a:lnTo>
                  <a:lnTo>
                    <a:pt x="8325625" y="39179"/>
                  </a:lnTo>
                  <a:lnTo>
                    <a:pt x="8298269" y="56451"/>
                  </a:lnTo>
                  <a:lnTo>
                    <a:pt x="8279803" y="82092"/>
                  </a:lnTo>
                  <a:lnTo>
                    <a:pt x="8273034" y="113512"/>
                  </a:lnTo>
                  <a:lnTo>
                    <a:pt x="8273034" y="194183"/>
                  </a:lnTo>
                  <a:lnTo>
                    <a:pt x="10236225" y="194183"/>
                  </a:lnTo>
                  <a:lnTo>
                    <a:pt x="10236225" y="1135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61639" y="319272"/>
              <a:ext cx="2548971" cy="98678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30431" y="359406"/>
              <a:ext cx="2264747" cy="94379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9578937" y="626322"/>
            <a:ext cx="445770" cy="36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50" b="0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cs typeface="Verdana"/>
              </a:rPr>
              <a:t>for</a:t>
            </a:r>
            <a:endParaRPr kumimoji="0" sz="22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cs typeface="Verdan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235" y="6270585"/>
            <a:ext cx="12186285" cy="168910"/>
          </a:xfrm>
          <a:custGeom>
            <a:avLst/>
            <a:gdLst/>
            <a:ahLst/>
            <a:cxnLst/>
            <a:rect l="l" t="t" r="r" b="b"/>
            <a:pathLst>
              <a:path w="12186285" h="168910">
                <a:moveTo>
                  <a:pt x="12185772" y="0"/>
                </a:moveTo>
                <a:lnTo>
                  <a:pt x="0" y="0"/>
                </a:lnTo>
                <a:lnTo>
                  <a:pt x="0" y="168483"/>
                </a:lnTo>
                <a:lnTo>
                  <a:pt x="12185772" y="168483"/>
                </a:lnTo>
                <a:lnTo>
                  <a:pt x="12185772" y="0"/>
                </a:lnTo>
                <a:close/>
              </a:path>
            </a:pathLst>
          </a:custGeom>
          <a:solidFill>
            <a:srgbClr val="11008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72059" y="6269152"/>
            <a:ext cx="118681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©</a:t>
            </a:r>
            <a:r>
              <a:rPr kumimoji="0" sz="900" b="0" i="0" u="none" strike="noStrike" kern="0" cap="none" spc="11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2025</a:t>
            </a:r>
            <a:r>
              <a:rPr kumimoji="0" sz="900" b="0" i="0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Cigna</a:t>
            </a:r>
            <a:r>
              <a:rPr kumimoji="0" sz="900" b="0" i="0" u="none" strike="noStrike" kern="0" cap="none" spc="1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9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Healthcare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429745" y="6573032"/>
            <a:ext cx="201930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800" b="1" i="0" u="none" strike="noStrike" kern="0" cap="none" spc="-25" normalizeH="0" baseline="0" noProof="0" dirty="0">
                <a:ln>
                  <a:noFill/>
                </a:ln>
                <a:solidFill>
                  <a:srgbClr val="0033FF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27"/>
  <p:tag name="AS_OS" val="Unix 6.5.0.1014"/>
  <p:tag name="AS_RELEASE_DATE" val="2023.08.14"/>
  <p:tag name="AS_TITLE" val="Aspose.Slides for .NET Standard 2.0"/>
  <p:tag name="AS_VERSION" val="23.8"/>
</p:tagLst>
</file>

<file path=ppt/theme/theme1.xml><?xml version="1.0" encoding="utf-8"?>
<a:theme xmlns:a="http://schemas.openxmlformats.org/drawingml/2006/main" name="Find Template">
  <a:themeElements>
    <a:clrScheme name="Cigna Group">
      <a:dk1>
        <a:srgbClr val="000000"/>
      </a:dk1>
      <a:lt1>
        <a:srgbClr val="FFFFFF"/>
      </a:lt1>
      <a:dk2>
        <a:srgbClr val="110081"/>
      </a:dk2>
      <a:lt2>
        <a:srgbClr val="3EFFC0"/>
      </a:lt2>
      <a:accent1>
        <a:srgbClr val="110081"/>
      </a:accent1>
      <a:accent2>
        <a:srgbClr val="3EFFC0"/>
      </a:accent2>
      <a:accent3>
        <a:srgbClr val="0033FF"/>
      </a:accent3>
      <a:accent4>
        <a:srgbClr val="03CC54"/>
      </a:accent4>
      <a:accent5>
        <a:srgbClr val="F4F4F4"/>
      </a:accent5>
      <a:accent6>
        <a:srgbClr val="C0C0C0"/>
      </a:accent6>
      <a:hlink>
        <a:srgbClr val="004295"/>
      </a:hlink>
      <a:folHlink>
        <a:srgbClr val="009B7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igna Group">
      <a:dk1>
        <a:srgbClr val="000000"/>
      </a:dk1>
      <a:lt1>
        <a:srgbClr val="FFFFFF"/>
      </a:lt1>
      <a:dk2>
        <a:srgbClr val="110081"/>
      </a:dk2>
      <a:lt2>
        <a:srgbClr val="3EFFC0"/>
      </a:lt2>
      <a:accent1>
        <a:srgbClr val="110081"/>
      </a:accent1>
      <a:accent2>
        <a:srgbClr val="3EFFC0"/>
      </a:accent2>
      <a:accent3>
        <a:srgbClr val="0033FF"/>
      </a:accent3>
      <a:accent4>
        <a:srgbClr val="03CC54"/>
      </a:accent4>
      <a:accent5>
        <a:srgbClr val="F4F4F4"/>
      </a:accent5>
      <a:accent6>
        <a:srgbClr val="C0C0C0"/>
      </a:accent6>
      <a:hlink>
        <a:srgbClr val="004295"/>
      </a:hlink>
      <a:folHlink>
        <a:srgbClr val="009B7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Cigna Group">
      <a:dk1>
        <a:srgbClr val="000000"/>
      </a:dk1>
      <a:lt1>
        <a:srgbClr val="FFFFFF"/>
      </a:lt1>
      <a:dk2>
        <a:srgbClr val="110081"/>
      </a:dk2>
      <a:lt2>
        <a:srgbClr val="3EFFC0"/>
      </a:lt2>
      <a:accent1>
        <a:srgbClr val="110081"/>
      </a:accent1>
      <a:accent2>
        <a:srgbClr val="3EFFC0"/>
      </a:accent2>
      <a:accent3>
        <a:srgbClr val="0033FF"/>
      </a:accent3>
      <a:accent4>
        <a:srgbClr val="03CC54"/>
      </a:accent4>
      <a:accent5>
        <a:srgbClr val="F4F4F4"/>
      </a:accent5>
      <a:accent6>
        <a:srgbClr val="C0C0C0"/>
      </a:accent6>
      <a:hlink>
        <a:srgbClr val="004295"/>
      </a:hlink>
      <a:folHlink>
        <a:srgbClr val="009B7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TemplafySlideTemplateConfiguration><![CDATA[{"slideVersion":1,"isValidatorEnabled":false,"isLocked":false,"elementsMetadata":[],"slideId":"1078152524216139777","enableDocumentContentUpdater":false,"version":"2.0"}]]></TemplafySlideTemplateConfiguration>
</file>

<file path=customXml/item2.xml><?xml version="1.0" encoding="utf-8"?>
<TemplafySlideFormConfiguration><![CDATA[{"formFields":[],"formDataEntries":[]}]]></TemplafySlideFormConfiguration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fe0e463f-46c1-4b5a-aeae-2e65b5901510" xsi:nil="true"/>
    <Picture xmlns="fe0e463f-46c1-4b5a-aeae-2e65b5901510">
      <Url xsi:nil="true"/>
      <Description xsi:nil="true"/>
    </Picture>
    <Documenttype xmlns="fe0e463f-46c1-4b5a-aeae-2e65b5901510" xsi:nil="true"/>
    <Hyperlink xmlns="fe0e463f-46c1-4b5a-aeae-2e65b5901510">
      <Url xsi:nil="true"/>
      <Description xsi:nil="true"/>
    </Hyperlink>
    <lcf76f155ced4ddcb4097134ff3c332f xmlns="fe0e463f-46c1-4b5a-aeae-2e65b5901510">
      <Terms xmlns="http://schemas.microsoft.com/office/infopath/2007/PartnerControls"/>
    </lcf76f155ced4ddcb4097134ff3c332f>
    <TaxCatchAll xmlns="adc6f7d2-2fd4-4c58-add3-50ea831b733c" xsi:nil="true"/>
  </documentManagement>
</p:properties>
</file>

<file path=customXml/item4.xml><?xml version="1.0" encoding="utf-8"?>
<TemplafySlideTemplateConfiguration><![CDATA[{"slideVersion":1,"isValidatorEnabled":false,"isLocked":false,"elementsMetadata":[],"slideId":"1078152524216139778","enableDocumentContentUpdater":false,"version":"2.0"}]]></TemplafySlideTemplateConfiguration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16A684F50F9644ADA7186C7FA154E4" ma:contentTypeVersion="26" ma:contentTypeDescription="Create a new document." ma:contentTypeScope="" ma:versionID="8fe5613b8a7679f320a69868f281bee5">
  <xsd:schema xmlns:xsd="http://www.w3.org/2001/XMLSchema" xmlns:xs="http://www.w3.org/2001/XMLSchema" xmlns:p="http://schemas.microsoft.com/office/2006/metadata/properties" xmlns:ns2="adc6f7d2-2fd4-4c58-add3-50ea831b733c" xmlns:ns3="fe0e463f-46c1-4b5a-aeae-2e65b5901510" targetNamespace="http://schemas.microsoft.com/office/2006/metadata/properties" ma:root="true" ma:fieldsID="c2e21b52a6d5ad0a84f8ad48f3e21748" ns2:_="" ns3:_="">
    <xsd:import namespace="adc6f7d2-2fd4-4c58-add3-50ea831b733c"/>
    <xsd:import namespace="fe0e463f-46c1-4b5a-aeae-2e65b590151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Picture" minOccurs="0"/>
                <xsd:element ref="ns3:Hyperlink" minOccurs="0"/>
                <xsd:element ref="ns3:MediaServiceAutoKeyPoints" minOccurs="0"/>
                <xsd:element ref="ns3:MediaServiceKeyPoints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  <xsd:element ref="ns3:Document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c6f7d2-2fd4-4c58-add3-50ea831b733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75e6fd2e-4630-419c-b64a-3467c503b8ee}" ma:internalName="TaxCatchAll" ma:showField="CatchAllData" ma:web="adc6f7d2-2fd4-4c58-add3-50ea831b73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0e463f-46c1-4b5a-aeae-2e65b59015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Picture" ma:index="18" nillable="true" ma:displayName="Picture" ma:format="Image" ma:internalName="Pictur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Hyperlink" ma:index="19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2" nillable="true" ma:displayName="Sign-off status" ma:internalName="Sign_x002d_off_x0020_status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882721a9-3f3d-4779-b4f8-53221ef4f4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Documenttype" ma:index="29" nillable="true" ma:displayName="Document type" ma:format="Dropdown" ma:internalName="Documenttyp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TemplafyTemplateConfiguration><![CDATA[{"elementsMetadata":[],"transformationConfigurations":[],"templateName":"Default Template_Guidance_@Copyright TCG","templateDescription":"","enableDocumentContentUpdater":false,"version":"2.0"}]]></TemplafyTemplateConfiguration>
</file>

<file path=customXml/item7.xml><?xml version="1.0" encoding="utf-8"?>
<TemplafySlideFormConfiguration><![CDATA[{"formFields":[],"formDataEntries":[]}]]></TemplafySlideForm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TemplafySlideTemplateConfiguration><![CDATA[{"slideVersion":1,"isValidatorEnabled":false,"isLocked":false,"elementsMetadata":[],"slideId":"1078152524216139776","enableDocumentContentUpdater":false,"version":"2.0"}]]></TemplafySlideTemplateConfiguration>
</file>

<file path=customXml/item10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1.xml><?xml version="1.0" encoding="utf-8"?>
<TemplafyFormConfiguration><![CDATA[{"formFields":[],"formDataEntries":[]}]]></TemplafyFormConfiguration>
</file>

<file path=customXml/itemProps1.xml><?xml version="1.0" encoding="utf-8"?>
<ds:datastoreItem xmlns:ds="http://schemas.openxmlformats.org/officeDocument/2006/customXml" ds:itemID="{9B133E7A-4E9E-43E8-9BC9-A46877B801F8}">
  <ds:schemaRefs/>
</ds:datastoreItem>
</file>

<file path=customXml/itemProps2.xml><?xml version="1.0" encoding="utf-8"?>
<ds:datastoreItem xmlns:ds="http://schemas.openxmlformats.org/officeDocument/2006/customXml" ds:itemID="{3C4CC21F-73C0-4F89-A844-87A8B819775E}">
  <ds:schemaRefs/>
</ds:datastoreItem>
</file>

<file path=customXml/itemProps3.xml><?xml version="1.0" encoding="utf-8"?>
<ds:datastoreItem xmlns:ds="http://schemas.openxmlformats.org/officeDocument/2006/customXml" ds:itemID="{BF75CA6B-2FF8-4753-B7E2-34FCFAED2BA7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fe0e463f-46c1-4b5a-aeae-2e65b5901510"/>
    <ds:schemaRef ds:uri="http://schemas.microsoft.com/office/infopath/2007/PartnerControls"/>
    <ds:schemaRef ds:uri="http://purl.org/dc/terms/"/>
    <ds:schemaRef ds:uri="adc6f7d2-2fd4-4c58-add3-50ea831b733c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0E23F99F-4BE1-44ED-8F5A-6580403F4F15}">
  <ds:schemaRefs/>
</ds:datastoreItem>
</file>

<file path=customXml/itemProps5.xml><?xml version="1.0" encoding="utf-8"?>
<ds:datastoreItem xmlns:ds="http://schemas.openxmlformats.org/officeDocument/2006/customXml" ds:itemID="{AD392112-3967-480D-B233-70547F3D60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c6f7d2-2fd4-4c58-add3-50ea831b733c"/>
    <ds:schemaRef ds:uri="fe0e463f-46c1-4b5a-aeae-2e65b59015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EBE0F44D-65F6-4FA7-97ED-507ACC42AF23}">
  <ds:schemaRefs/>
</ds:datastoreItem>
</file>

<file path=customXml/itemProps7.xml><?xml version="1.0" encoding="utf-8"?>
<ds:datastoreItem xmlns:ds="http://schemas.openxmlformats.org/officeDocument/2006/customXml" ds:itemID="{B4844214-F757-4124-B6F2-E22BF7B9833B}">
  <ds:schemaRefs/>
</ds:datastoreItem>
</file>

<file path=customXml/itemProps8.xml><?xml version="1.0" encoding="utf-8"?>
<ds:datastoreItem xmlns:ds="http://schemas.openxmlformats.org/officeDocument/2006/customXml" ds:itemID="{33EDA373-8AF8-4648-8EC3-A435BD7619A2}">
  <ds:schemaRefs/>
</ds:datastoreItem>
</file>

<file path=customXml/itemProps9.xml><?xml version="1.0" encoding="utf-8"?>
<ds:datastoreItem xmlns:ds="http://schemas.openxmlformats.org/officeDocument/2006/customXml" ds:itemID="{FC0CCD1E-82A4-48FB-AC72-26DA184D433D}">
  <ds:schemaRefs/>
</ds:datastoreItem>
</file>

<file path=customXml/itemProps10.xml><?xml version="1.0" encoding="utf-8"?>
<ds:datastoreItem xmlns:ds="http://schemas.openxmlformats.org/officeDocument/2006/customXml" ds:itemID="{29C73E4C-B83A-4C99-B644-60533850ECB6}">
  <ds:schemaRefs>
    <ds:schemaRef ds:uri="http://schemas.microsoft.com/sharepoint/v3/contenttype/forms"/>
  </ds:schemaRefs>
</ds:datastoreItem>
</file>

<file path=customXml/itemProps11.xml><?xml version="1.0" encoding="utf-8"?>
<ds:datastoreItem xmlns:ds="http://schemas.openxmlformats.org/officeDocument/2006/customXml" ds:itemID="{ACEDB451-34F1-44FE-8804-08B7F7A057E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Aptos</vt:lpstr>
      <vt:lpstr>Arial</vt:lpstr>
      <vt:lpstr>Arial Narrow</vt:lpstr>
      <vt:lpstr>Calibri</vt:lpstr>
      <vt:lpstr>Georgia</vt:lpstr>
      <vt:lpstr>Lucida Sans Unicode</vt:lpstr>
      <vt:lpstr>Segoe UI</vt:lpstr>
      <vt:lpstr>Verdana</vt:lpstr>
      <vt:lpstr>Find Template</vt:lpstr>
      <vt:lpstr>1_Office Theme</vt:lpstr>
      <vt:lpstr>Bringing everyday mental health support to millions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Miller, Lesley</dc:creator>
  <cp:keywords/>
  <dc:description/>
  <cp:lastModifiedBy>Miller, Lesley</cp:lastModifiedBy>
  <cp:revision>2</cp:revision>
  <dcterms:created xsi:type="dcterms:W3CDTF">2025-04-28T18:52:11Z</dcterms:created>
  <dcterms:modified xsi:type="dcterms:W3CDTF">2025-10-07T23:03:01Z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0x010100DE16A684F50F9644ADA7186C7FA154E4</vt:lpwstr>
  </property>
  <property fmtid="{D5CDD505-2E9C-101B-9397-08002B2CF9AE}" pid="3" name="Created by">
    <vt:lpwstr>omnidocs.com</vt:lpwstr>
  </property>
  <property fmtid="{D5CDD505-2E9C-101B-9397-08002B2CF9AE}" pid="4" name="TemplafyTimeStamp">
    <vt:lpwstr>2024-12-23T16:51:13</vt:lpwstr>
  </property>
  <property fmtid="{D5CDD505-2E9C-101B-9397-08002B2CF9AE}" pid="5" name="TemplafyTenantId">
    <vt:lpwstr>cigna</vt:lpwstr>
  </property>
  <property fmtid="{D5CDD505-2E9C-101B-9397-08002B2CF9AE}" pid="6" name="TemplafyTemplateId">
    <vt:lpwstr>1078152514926804998</vt:lpwstr>
  </property>
  <property fmtid="{D5CDD505-2E9C-101B-9397-08002B2CF9AE}" pid="7" name="TemplafyUserProfileId">
    <vt:lpwstr>1031342491021870596</vt:lpwstr>
  </property>
  <property fmtid="{D5CDD505-2E9C-101B-9397-08002B2CF9AE}" pid="8" name="TemplafyLanguageCode">
    <vt:lpwstr>en-US</vt:lpwstr>
  </property>
  <property fmtid="{D5CDD505-2E9C-101B-9397-08002B2CF9AE}" pid="9" name="TemplafyFromBlank">
    <vt:bool>true</vt:bool>
  </property>
</Properties>
</file>